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8" r:id="rId3"/>
    <p:sldId id="274" r:id="rId4"/>
    <p:sldId id="304" r:id="rId5"/>
    <p:sldId id="289" r:id="rId6"/>
    <p:sldId id="305" r:id="rId7"/>
    <p:sldId id="301" r:id="rId8"/>
    <p:sldId id="30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5CC143-671A-D63E-B7F0-DE0DFBC06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67646-48ED-1128-0B3F-E278CC30C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8B9206-49CE-9FC5-5CD5-7F34579C0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0B61F-CB33-4024-B0C2-94B1F6775D0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35861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0B5FB6-327E-C64F-94F1-E820380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639943-C88B-FD30-97D4-E83E38638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ECF10-9870-52C3-23BA-0629AC3DD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D80F4-634A-463B-9C9C-3776DAEBFBA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07714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5BC3C6-F0C0-4E98-720D-0AEFC03AD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E8B572-25AA-E4BB-2055-19115061F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E2CA1-F14A-263D-C153-77CE5C215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75DB8-22A4-48A9-925B-EC8269335C4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21981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AD6AF-FC40-4914-B874-E282526D9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18EE29-3E3C-BF24-8012-DC50A4A44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52C25D-4ED1-C34D-17A3-2A1DDAE29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35523-2FAB-4CDD-B13E-E6888441BEB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47418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AC61E6-2FAD-1B4C-6275-B3FB0D834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8F74B6-730C-E7EF-5C60-5C8CE99F9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4247E5-4666-AFBC-CF8B-70CF97567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DB85E-8C5F-47F4-9A22-3C9E608FBD2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47376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032ED9D-5329-38C4-C2BF-85DA5BECB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0A7553-BD3B-2635-5E5B-E0E2E6E31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697CF0-BC28-4A27-DBFC-15AC5E55C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17BFB-6E9A-4A18-B6FD-68D21BFED17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62699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102A4C4-AD73-C66E-793B-355475487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80AEF7B-A198-D88F-CF59-338D02B01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00AAEF7-60CD-9EC5-7542-983D71C4F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90B42-D6E1-4DE0-BDEB-82CD501D95C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69575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A647AA2-59A4-A84C-BD99-49DC2539D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8695769-3CEB-E671-F66D-184702D7B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65F411A-F8E5-C899-159B-72A38290B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85344-2220-458D-9CC3-D5012C9489F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62202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F4568E5-1A9F-BA7D-111E-8A5A5D53F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3010270-DB7E-A386-5163-D021A5BA5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B221EF0-AC9D-EEFE-82BD-D7E4041D0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AE902-10C6-457E-A3F1-C622520A8CF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22524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AE15BEE-6676-68CC-A34F-7CE376820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B25DEB8-E7C5-34A8-C716-B03393C74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1373978-1A5D-EAF3-9717-FA079CE76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0C7B6-7FE1-49D7-9E95-1B7B8FFFD19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0628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86BCEDB-2F1A-AD91-D782-43E5F4BF4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C79782-1E69-B140-53CB-C5899CCF1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FD3A48C-75D4-BBCD-148F-7C92200E5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9EDFA-776C-4FAE-A3BD-C18A2688D36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72482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BFF0F6F-FAB5-080E-8D32-86815B3B2C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3A764C2-1481-7683-C008-E8FF952FDF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74F10-9D9B-8FE2-2610-E267133D82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05B76B-CD82-8FEF-4F23-21955F50E9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98C87F-F746-4AAA-A4B5-53D20C697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5759E97-9BC7-4836-890A-3D02D6DA53F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25865755-5767-E488-6FEA-AE00D7B2812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135188" y="1371600"/>
            <a:ext cx="7772400" cy="29940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 will sing of my redeemer,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his wondrous love to me;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 the cruel cross he suffered,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From the curse to set me free.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692C2CA4-65E0-AF30-332E-037106991B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33274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Sing, O sing of my redeemer!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With his blood he purchased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On the cross he sealed my pardon,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Paid the debt and made me free.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96FF4E8E-39E7-CFCF-82A7-AE266685842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33274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will sing the wondrous story,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How my lost estate to save,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his boundless love and mercy,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He the ransom freely gave.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DE677F0B-D86A-DD5C-72C8-7BBBD2ADB72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33274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Sing, O sing of my redeemer!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With his blood he purchased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On the cross he sealed my pardon,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Paid the debt and made me free.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396BECC1-1758-AB1C-1130-65C3B3E6F7E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341438"/>
            <a:ext cx="10515600" cy="43513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will praise my dear redeemer,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His triumphant power I'll tell;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How the victory he giveth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Over sin and death and Hell.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3B6E9170-DC6A-5730-6FE7-259D9291308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33274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Sing, O sing of my redeemer!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With his blood he purchased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On the cross he sealed my pardon,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Paid the debt and made me free.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7EF90323-B8E5-E1BB-E704-EF919E79676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1877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1600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will sing of my redeemer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his heavenly love to me;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He from death to life has brought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Son of God, with him to be.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4E1BB0D1-C2FD-BF99-9EF6-7D96B5C47CA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33274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Sing, O sing of my redeemer!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With his blood he purchased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On the cross he sealed my pardon,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Paid the debt and made me free.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063F4110-B841-5402-AFC6-71C5627A1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732463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 dirty="0">
                <a:latin typeface="akagi_probook"/>
              </a:rPr>
              <a:t>CCLI Song # 2648163</a:t>
            </a:r>
          </a:p>
          <a:p>
            <a:pPr eaLnBrk="1" hangingPunct="1"/>
            <a:r>
              <a:rPr lang="en-US" altLang="en-US" sz="1000" dirty="0">
                <a:latin typeface="akagi_probook"/>
              </a:rPr>
              <a:t>Philip Paul Bliss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 dirty="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1000" i="1" dirty="0">
                <a:latin typeface="akagi_probook"/>
              </a:rPr>
              <a:t>For use solely with the </a:t>
            </a:r>
            <a:r>
              <a:rPr lang="en-US" altLang="en-US" sz="1000" i="1" dirty="0" err="1">
                <a:latin typeface="akagi_probook"/>
              </a:rPr>
              <a:t>SongSelect</a:t>
            </a:r>
            <a:r>
              <a:rPr lang="en-US" altLang="en-US" sz="1000" i="1" dirty="0">
                <a:latin typeface="akagi_probook"/>
              </a:rPr>
              <a:t>® </a:t>
            </a:r>
            <a:r>
              <a:rPr lang="en-US" altLang="en-US" sz="1000" i="1" dirty="0">
                <a:latin typeface="akagi_probook"/>
                <a:hlinkClick r:id="rId2"/>
              </a:rPr>
              <a:t>Terms of Use</a:t>
            </a:r>
            <a:r>
              <a:rPr lang="en-US" altLang="en-US" sz="1000" i="1" dirty="0">
                <a:latin typeface="akagi_probook"/>
              </a:rPr>
              <a:t>. All rights reserved. </a:t>
            </a:r>
            <a:r>
              <a:rPr lang="en-US" altLang="en-US" sz="1000" i="1" dirty="0">
                <a:latin typeface="akagi_probook"/>
                <a:hlinkClick r:id="rId3"/>
              </a:rPr>
              <a:t>www.ccli.com</a:t>
            </a:r>
            <a:endParaRPr lang="en-US" altLang="en-US" sz="1000" i="1" dirty="0">
              <a:latin typeface="akagi_probook"/>
            </a:endParaRPr>
          </a:p>
          <a:p>
            <a:pPr eaLnBrk="1" hangingPunct="1"/>
            <a:r>
              <a:rPr lang="en-US" altLang="en-US" sz="1000" dirty="0">
                <a:latin typeface="akagi_probook"/>
              </a:rPr>
              <a:t>CCLI </a:t>
            </a:r>
            <a:r>
              <a:rPr lang="en-US" altLang="en-US" sz="1000" dirty="0" err="1">
                <a:latin typeface="akagi_probook"/>
              </a:rPr>
              <a:t>Licence</a:t>
            </a:r>
            <a:r>
              <a:rPr lang="en-US" altLang="en-US" sz="100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280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180. I Will Sing of My Redeemer</dc:title>
  <dc:creator>E. Langley Smith</dc:creator>
  <cp:lastModifiedBy>Narelle Wheaton</cp:lastModifiedBy>
  <cp:revision>3</cp:revision>
  <dcterms:created xsi:type="dcterms:W3CDTF">2001-03-14T03:27:14Z</dcterms:created>
  <dcterms:modified xsi:type="dcterms:W3CDTF">2023-07-17T08:07:41Z</dcterms:modified>
</cp:coreProperties>
</file>